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2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22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F3E968-0331-48C4-A7A6-B15ACB19FF4C}" v="25" dt="2021-05-19T12:56:11.7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 Barry Parker" userId="27122f68-7ff6-498b-a268-17a5f0874146" providerId="ADAL" clId="{30F3E968-0331-48C4-A7A6-B15ACB19FF4C}"/>
    <pc:docChg chg="undo custSel addSld delSld modSld sldOrd">
      <pc:chgData name="Br Barry Parker" userId="27122f68-7ff6-498b-a268-17a5f0874146" providerId="ADAL" clId="{30F3E968-0331-48C4-A7A6-B15ACB19FF4C}" dt="2021-05-19T13:07:43.632" v="528" actId="20577"/>
      <pc:docMkLst>
        <pc:docMk/>
      </pc:docMkLst>
      <pc:sldChg chg="del">
        <pc:chgData name="Br Barry Parker" userId="27122f68-7ff6-498b-a268-17a5f0874146" providerId="ADAL" clId="{30F3E968-0331-48C4-A7A6-B15ACB19FF4C}" dt="2021-05-19T11:45:14.561" v="0" actId="47"/>
        <pc:sldMkLst>
          <pc:docMk/>
          <pc:sldMk cId="2878205179" sldId="257"/>
        </pc:sldMkLst>
      </pc:sldChg>
      <pc:sldChg chg="addSp delSp modSp add del mod">
        <pc:chgData name="Br Barry Parker" userId="27122f68-7ff6-498b-a268-17a5f0874146" providerId="ADAL" clId="{30F3E968-0331-48C4-A7A6-B15ACB19FF4C}" dt="2021-05-19T12:15:37.462" v="207" actId="6549"/>
        <pc:sldMkLst>
          <pc:docMk/>
          <pc:sldMk cId="1400978703" sldId="261"/>
        </pc:sldMkLst>
        <pc:spChg chg="add del mod">
          <ac:chgData name="Br Barry Parker" userId="27122f68-7ff6-498b-a268-17a5f0874146" providerId="ADAL" clId="{30F3E968-0331-48C4-A7A6-B15ACB19FF4C}" dt="2021-05-19T11:50:12.452" v="16" actId="22"/>
          <ac:spMkLst>
            <pc:docMk/>
            <pc:sldMk cId="1400978703" sldId="261"/>
            <ac:spMk id="7" creationId="{DDC59C19-DDB2-4694-8D2F-EA16FF9B9359}"/>
          </ac:spMkLst>
        </pc:spChg>
        <pc:spChg chg="mod">
          <ac:chgData name="Br Barry Parker" userId="27122f68-7ff6-498b-a268-17a5f0874146" providerId="ADAL" clId="{30F3E968-0331-48C4-A7A6-B15ACB19FF4C}" dt="2021-05-19T11:48:35.704" v="8"/>
          <ac:spMkLst>
            <pc:docMk/>
            <pc:sldMk cId="1400978703" sldId="261"/>
            <ac:spMk id="10" creationId="{ABCCBD19-E75E-411B-846E-C2599CBD766A}"/>
          </ac:spMkLst>
        </pc:spChg>
        <pc:spChg chg="add mod">
          <ac:chgData name="Br Barry Parker" userId="27122f68-7ff6-498b-a268-17a5f0874146" providerId="ADAL" clId="{30F3E968-0331-48C4-A7A6-B15ACB19FF4C}" dt="2021-05-19T12:15:37.462" v="207" actId="6549"/>
          <ac:spMkLst>
            <pc:docMk/>
            <pc:sldMk cId="1400978703" sldId="261"/>
            <ac:spMk id="11" creationId="{4FCEF708-5DFB-4E79-A753-419E8BF665A0}"/>
          </ac:spMkLst>
        </pc:spChg>
        <pc:picChg chg="add mod">
          <ac:chgData name="Br Barry Parker" userId="27122f68-7ff6-498b-a268-17a5f0874146" providerId="ADAL" clId="{30F3E968-0331-48C4-A7A6-B15ACB19FF4C}" dt="2021-05-19T12:12:31.359" v="186" actId="1076"/>
          <ac:picMkLst>
            <pc:docMk/>
            <pc:sldMk cId="1400978703" sldId="261"/>
            <ac:picMk id="12" creationId="{90F4DFA5-064D-4EED-B274-08654D1711AF}"/>
          </ac:picMkLst>
        </pc:picChg>
      </pc:sldChg>
      <pc:sldChg chg="modSp mod">
        <pc:chgData name="Br Barry Parker" userId="27122f68-7ff6-498b-a268-17a5f0874146" providerId="ADAL" clId="{30F3E968-0331-48C4-A7A6-B15ACB19FF4C}" dt="2021-05-19T13:07:43.632" v="528" actId="20577"/>
        <pc:sldMkLst>
          <pc:docMk/>
          <pc:sldMk cId="63334052" sldId="262"/>
        </pc:sldMkLst>
        <pc:spChg chg="mod">
          <ac:chgData name="Br Barry Parker" userId="27122f68-7ff6-498b-a268-17a5f0874146" providerId="ADAL" clId="{30F3E968-0331-48C4-A7A6-B15ACB19FF4C}" dt="2021-05-19T13:07:43.632" v="528" actId="20577"/>
          <ac:spMkLst>
            <pc:docMk/>
            <pc:sldMk cId="63334052" sldId="262"/>
            <ac:spMk id="14" creationId="{B804DEDB-073C-484B-A85F-F2AE05E2AC77}"/>
          </ac:spMkLst>
        </pc:spChg>
      </pc:sldChg>
      <pc:sldChg chg="modSp add mod">
        <pc:chgData name="Br Barry Parker" userId="27122f68-7ff6-498b-a268-17a5f0874146" providerId="ADAL" clId="{30F3E968-0331-48C4-A7A6-B15ACB19FF4C}" dt="2021-05-19T13:06:04.841" v="517"/>
        <pc:sldMkLst>
          <pc:docMk/>
          <pc:sldMk cId="1001212599" sldId="263"/>
        </pc:sldMkLst>
        <pc:spChg chg="mod">
          <ac:chgData name="Br Barry Parker" userId="27122f68-7ff6-498b-a268-17a5f0874146" providerId="ADAL" clId="{30F3E968-0331-48C4-A7A6-B15ACB19FF4C}" dt="2021-05-19T12:09:43.545" v="155"/>
          <ac:spMkLst>
            <pc:docMk/>
            <pc:sldMk cId="1001212599" sldId="263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3:06:04.841" v="517"/>
          <ac:spMkLst>
            <pc:docMk/>
            <pc:sldMk cId="1001212599" sldId="263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13:29.550" v="187" actId="14826"/>
          <ac:picMkLst>
            <pc:docMk/>
            <pc:sldMk cId="1001212599" sldId="263"/>
            <ac:picMk id="12" creationId="{90F4DFA5-064D-4EED-B274-08654D1711AF}"/>
          </ac:picMkLst>
        </pc:picChg>
      </pc:sldChg>
      <pc:sldChg chg="modSp add mod">
        <pc:chgData name="Br Barry Parker" userId="27122f68-7ff6-498b-a268-17a5f0874146" providerId="ADAL" clId="{30F3E968-0331-48C4-A7A6-B15ACB19FF4C}" dt="2021-05-19T13:03:55.342" v="516"/>
        <pc:sldMkLst>
          <pc:docMk/>
          <pc:sldMk cId="3125028850" sldId="264"/>
        </pc:sldMkLst>
        <pc:spChg chg="mod">
          <ac:chgData name="Br Barry Parker" userId="27122f68-7ff6-498b-a268-17a5f0874146" providerId="ADAL" clId="{30F3E968-0331-48C4-A7A6-B15ACB19FF4C}" dt="2021-05-19T12:14:09.291" v="190"/>
          <ac:spMkLst>
            <pc:docMk/>
            <pc:sldMk cId="3125028850" sldId="264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3:03:55.342" v="516"/>
          <ac:spMkLst>
            <pc:docMk/>
            <pc:sldMk cId="3125028850" sldId="264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16:44.093" v="210" actId="14826"/>
          <ac:picMkLst>
            <pc:docMk/>
            <pc:sldMk cId="3125028850" sldId="264"/>
            <ac:picMk id="12" creationId="{90F4DFA5-064D-4EED-B274-08654D1711AF}"/>
          </ac:picMkLst>
        </pc:picChg>
      </pc:sldChg>
      <pc:sldChg chg="modSp add mod">
        <pc:chgData name="Br Barry Parker" userId="27122f68-7ff6-498b-a268-17a5f0874146" providerId="ADAL" clId="{30F3E968-0331-48C4-A7A6-B15ACB19FF4C}" dt="2021-05-19T12:18:18.413" v="218" actId="14826"/>
        <pc:sldMkLst>
          <pc:docMk/>
          <pc:sldMk cId="2317284923" sldId="265"/>
        </pc:sldMkLst>
        <pc:spChg chg="mod">
          <ac:chgData name="Br Barry Parker" userId="27122f68-7ff6-498b-a268-17a5f0874146" providerId="ADAL" clId="{30F3E968-0331-48C4-A7A6-B15ACB19FF4C}" dt="2021-05-19T12:17:04.277" v="211"/>
          <ac:spMkLst>
            <pc:docMk/>
            <pc:sldMk cId="2317284923" sldId="265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18:00.678" v="217" actId="20577"/>
          <ac:spMkLst>
            <pc:docMk/>
            <pc:sldMk cId="2317284923" sldId="265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18:18.413" v="218" actId="14826"/>
          <ac:picMkLst>
            <pc:docMk/>
            <pc:sldMk cId="2317284923" sldId="265"/>
            <ac:picMk id="12" creationId="{90F4DFA5-064D-4EED-B274-08654D1711AF}"/>
          </ac:picMkLst>
        </pc:picChg>
      </pc:sldChg>
      <pc:sldChg chg="modSp add mod replId">
        <pc:chgData name="Br Barry Parker" userId="27122f68-7ff6-498b-a268-17a5f0874146" providerId="ADAL" clId="{30F3E968-0331-48C4-A7A6-B15ACB19FF4C}" dt="2021-05-19T12:37:42.112" v="278" actId="20577"/>
        <pc:sldMkLst>
          <pc:docMk/>
          <pc:sldMk cId="3253746879" sldId="266"/>
        </pc:sldMkLst>
        <pc:spChg chg="mod">
          <ac:chgData name="Br Barry Parker" userId="27122f68-7ff6-498b-a268-17a5f0874146" providerId="ADAL" clId="{30F3E968-0331-48C4-A7A6-B15ACB19FF4C}" dt="2021-05-19T12:18:42.903" v="219"/>
          <ac:spMkLst>
            <pc:docMk/>
            <pc:sldMk cId="3253746879" sldId="266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37:42.112" v="278" actId="20577"/>
          <ac:spMkLst>
            <pc:docMk/>
            <pc:sldMk cId="3253746879" sldId="266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26:40.101" v="247" actId="14826"/>
          <ac:picMkLst>
            <pc:docMk/>
            <pc:sldMk cId="3253746879" sldId="266"/>
            <ac:picMk id="12" creationId="{90F4DFA5-064D-4EED-B274-08654D1711AF}"/>
          </ac:picMkLst>
        </pc:picChg>
      </pc:sldChg>
      <pc:sldChg chg="addSp delSp modSp del mod">
        <pc:chgData name="Br Barry Parker" userId="27122f68-7ff6-498b-a268-17a5f0874146" providerId="ADAL" clId="{30F3E968-0331-48C4-A7A6-B15ACB19FF4C}" dt="2021-05-19T12:04:04.189" v="112" actId="47"/>
        <pc:sldMkLst>
          <pc:docMk/>
          <pc:sldMk cId="977830227" sldId="267"/>
        </pc:sldMkLst>
        <pc:spChg chg="mod">
          <ac:chgData name="Br Barry Parker" userId="27122f68-7ff6-498b-a268-17a5f0874146" providerId="ADAL" clId="{30F3E968-0331-48C4-A7A6-B15ACB19FF4C}" dt="2021-05-19T11:48:40.722" v="9"/>
          <ac:spMkLst>
            <pc:docMk/>
            <pc:sldMk cId="977830227" sldId="267"/>
            <ac:spMk id="7" creationId="{2A1161FF-7490-4C62-B6DE-8A6D4E2AE05D}"/>
          </ac:spMkLst>
        </pc:spChg>
        <pc:spChg chg="add del">
          <ac:chgData name="Br Barry Parker" userId="27122f68-7ff6-498b-a268-17a5f0874146" providerId="ADAL" clId="{30F3E968-0331-48C4-A7A6-B15ACB19FF4C}" dt="2021-05-19T11:48:55.538" v="11" actId="22"/>
          <ac:spMkLst>
            <pc:docMk/>
            <pc:sldMk cId="977830227" sldId="267"/>
            <ac:spMk id="8" creationId="{1EF4BCB5-5248-4F43-95DA-BC51BF192A42}"/>
          </ac:spMkLst>
        </pc:spChg>
        <pc:spChg chg="add del">
          <ac:chgData name="Br Barry Parker" userId="27122f68-7ff6-498b-a268-17a5f0874146" providerId="ADAL" clId="{30F3E968-0331-48C4-A7A6-B15ACB19FF4C}" dt="2021-05-19T11:50:13.020" v="17" actId="22"/>
          <ac:spMkLst>
            <pc:docMk/>
            <pc:sldMk cId="977830227" sldId="267"/>
            <ac:spMk id="9" creationId="{73613213-25EA-4B8A-953A-DC02859E7C58}"/>
          </ac:spMkLst>
        </pc:spChg>
        <pc:spChg chg="add mod">
          <ac:chgData name="Br Barry Parker" userId="27122f68-7ff6-498b-a268-17a5f0874146" providerId="ADAL" clId="{30F3E968-0331-48C4-A7A6-B15ACB19FF4C}" dt="2021-05-19T11:58:44.780" v="55" actId="1076"/>
          <ac:spMkLst>
            <pc:docMk/>
            <pc:sldMk cId="977830227" sldId="267"/>
            <ac:spMk id="11" creationId="{811238CC-E229-451B-BCFF-40DA7DC09847}"/>
          </ac:spMkLst>
        </pc:spChg>
        <pc:picChg chg="add mod">
          <ac:chgData name="Br Barry Parker" userId="27122f68-7ff6-498b-a268-17a5f0874146" providerId="ADAL" clId="{30F3E968-0331-48C4-A7A6-B15ACB19FF4C}" dt="2021-05-19T12:02:28.543" v="103" actId="1076"/>
          <ac:picMkLst>
            <pc:docMk/>
            <pc:sldMk cId="977830227" sldId="267"/>
            <ac:picMk id="12" creationId="{F25AA905-926A-47C5-993C-D5FBEF68EF08}"/>
          </ac:picMkLst>
        </pc:picChg>
      </pc:sldChg>
      <pc:sldChg chg="modSp add mod replId">
        <pc:chgData name="Br Barry Parker" userId="27122f68-7ff6-498b-a268-17a5f0874146" providerId="ADAL" clId="{30F3E968-0331-48C4-A7A6-B15ACB19FF4C}" dt="2021-05-19T12:39:31.031" v="292" actId="20577"/>
        <pc:sldMkLst>
          <pc:docMk/>
          <pc:sldMk cId="2230675682" sldId="267"/>
        </pc:sldMkLst>
        <pc:spChg chg="mod">
          <ac:chgData name="Br Barry Parker" userId="27122f68-7ff6-498b-a268-17a5f0874146" providerId="ADAL" clId="{30F3E968-0331-48C4-A7A6-B15ACB19FF4C}" dt="2021-05-19T12:18:58.728" v="220"/>
          <ac:spMkLst>
            <pc:docMk/>
            <pc:sldMk cId="2230675682" sldId="267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39:31.031" v="292" actId="20577"/>
          <ac:spMkLst>
            <pc:docMk/>
            <pc:sldMk cId="2230675682" sldId="267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27:15.181" v="248" actId="14826"/>
          <ac:picMkLst>
            <pc:docMk/>
            <pc:sldMk cId="2230675682" sldId="267"/>
            <ac:picMk id="12" creationId="{90F4DFA5-064D-4EED-B274-08654D1711AF}"/>
          </ac:picMkLst>
        </pc:picChg>
      </pc:sldChg>
      <pc:sldChg chg="modSp add mod">
        <pc:chgData name="Br Barry Parker" userId="27122f68-7ff6-498b-a268-17a5f0874146" providerId="ADAL" clId="{30F3E968-0331-48C4-A7A6-B15ACB19FF4C}" dt="2021-05-19T12:41:02.274" v="305"/>
        <pc:sldMkLst>
          <pc:docMk/>
          <pc:sldMk cId="1187022408" sldId="268"/>
        </pc:sldMkLst>
        <pc:spChg chg="mod">
          <ac:chgData name="Br Barry Parker" userId="27122f68-7ff6-498b-a268-17a5f0874146" providerId="ADAL" clId="{30F3E968-0331-48C4-A7A6-B15ACB19FF4C}" dt="2021-05-19T12:19:38.570" v="222"/>
          <ac:spMkLst>
            <pc:docMk/>
            <pc:sldMk cId="1187022408" sldId="268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41:02.274" v="305"/>
          <ac:spMkLst>
            <pc:docMk/>
            <pc:sldMk cId="1187022408" sldId="268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27:47.474" v="249" actId="14826"/>
          <ac:picMkLst>
            <pc:docMk/>
            <pc:sldMk cId="1187022408" sldId="268"/>
            <ac:picMk id="12" creationId="{90F4DFA5-064D-4EED-B274-08654D1711AF}"/>
          </ac:picMkLst>
        </pc:picChg>
      </pc:sldChg>
      <pc:sldChg chg="add del">
        <pc:chgData name="Br Barry Parker" userId="27122f68-7ff6-498b-a268-17a5f0874146" providerId="ADAL" clId="{30F3E968-0331-48C4-A7A6-B15ACB19FF4C}" dt="2021-05-19T11:48:25.665" v="7" actId="47"/>
        <pc:sldMkLst>
          <pc:docMk/>
          <pc:sldMk cId="3958254784" sldId="268"/>
        </pc:sldMkLst>
      </pc:sldChg>
      <pc:sldChg chg="modSp add mod replId">
        <pc:chgData name="Br Barry Parker" userId="27122f68-7ff6-498b-a268-17a5f0874146" providerId="ADAL" clId="{30F3E968-0331-48C4-A7A6-B15ACB19FF4C}" dt="2021-05-19T13:03:41.193" v="515"/>
        <pc:sldMkLst>
          <pc:docMk/>
          <pc:sldMk cId="3030539877" sldId="269"/>
        </pc:sldMkLst>
        <pc:spChg chg="mod">
          <ac:chgData name="Br Barry Parker" userId="27122f68-7ff6-498b-a268-17a5f0874146" providerId="ADAL" clId="{30F3E968-0331-48C4-A7A6-B15ACB19FF4C}" dt="2021-05-19T12:19:49.194" v="223"/>
          <ac:spMkLst>
            <pc:docMk/>
            <pc:sldMk cId="3030539877" sldId="269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3:03:41.193" v="515"/>
          <ac:spMkLst>
            <pc:docMk/>
            <pc:sldMk cId="3030539877" sldId="269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28:29.234" v="250" actId="14826"/>
          <ac:picMkLst>
            <pc:docMk/>
            <pc:sldMk cId="3030539877" sldId="269"/>
            <ac:picMk id="12" creationId="{90F4DFA5-064D-4EED-B274-08654D1711AF}"/>
          </ac:picMkLst>
        </pc:picChg>
      </pc:sldChg>
      <pc:sldChg chg="modSp add mod replId">
        <pc:chgData name="Br Barry Parker" userId="27122f68-7ff6-498b-a268-17a5f0874146" providerId="ADAL" clId="{30F3E968-0331-48C4-A7A6-B15ACB19FF4C}" dt="2021-05-19T12:44:35.812" v="352" actId="20577"/>
        <pc:sldMkLst>
          <pc:docMk/>
          <pc:sldMk cId="871513888" sldId="270"/>
        </pc:sldMkLst>
        <pc:spChg chg="mod">
          <ac:chgData name="Br Barry Parker" userId="27122f68-7ff6-498b-a268-17a5f0874146" providerId="ADAL" clId="{30F3E968-0331-48C4-A7A6-B15ACB19FF4C}" dt="2021-05-19T12:20:00.454" v="224"/>
          <ac:spMkLst>
            <pc:docMk/>
            <pc:sldMk cId="871513888" sldId="270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44:35.812" v="352" actId="20577"/>
          <ac:spMkLst>
            <pc:docMk/>
            <pc:sldMk cId="871513888" sldId="270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29:17.434" v="251" actId="14826"/>
          <ac:picMkLst>
            <pc:docMk/>
            <pc:sldMk cId="871513888" sldId="270"/>
            <ac:picMk id="12" creationId="{90F4DFA5-064D-4EED-B274-08654D1711AF}"/>
          </ac:picMkLst>
        </pc:picChg>
      </pc:sldChg>
      <pc:sldChg chg="modSp add mod replId">
        <pc:chgData name="Br Barry Parker" userId="27122f68-7ff6-498b-a268-17a5f0874146" providerId="ADAL" clId="{30F3E968-0331-48C4-A7A6-B15ACB19FF4C}" dt="2021-05-19T12:45:46.227" v="364"/>
        <pc:sldMkLst>
          <pc:docMk/>
          <pc:sldMk cId="4098917561" sldId="271"/>
        </pc:sldMkLst>
        <pc:spChg chg="mod">
          <ac:chgData name="Br Barry Parker" userId="27122f68-7ff6-498b-a268-17a5f0874146" providerId="ADAL" clId="{30F3E968-0331-48C4-A7A6-B15ACB19FF4C}" dt="2021-05-19T12:20:13.803" v="225"/>
          <ac:spMkLst>
            <pc:docMk/>
            <pc:sldMk cId="4098917561" sldId="271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45:46.227" v="364"/>
          <ac:spMkLst>
            <pc:docMk/>
            <pc:sldMk cId="4098917561" sldId="271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29:57.783" v="252" actId="14826"/>
          <ac:picMkLst>
            <pc:docMk/>
            <pc:sldMk cId="4098917561" sldId="271"/>
            <ac:picMk id="12" creationId="{90F4DFA5-064D-4EED-B274-08654D1711AF}"/>
          </ac:picMkLst>
        </pc:picChg>
      </pc:sldChg>
      <pc:sldChg chg="modSp add mod ord replId">
        <pc:chgData name="Br Barry Parker" userId="27122f68-7ff6-498b-a268-17a5f0874146" providerId="ADAL" clId="{30F3E968-0331-48C4-A7A6-B15ACB19FF4C}" dt="2021-05-19T12:47:13.762" v="372"/>
        <pc:sldMkLst>
          <pc:docMk/>
          <pc:sldMk cId="1701012498" sldId="272"/>
        </pc:sldMkLst>
        <pc:spChg chg="mod">
          <ac:chgData name="Br Barry Parker" userId="27122f68-7ff6-498b-a268-17a5f0874146" providerId="ADAL" clId="{30F3E968-0331-48C4-A7A6-B15ACB19FF4C}" dt="2021-05-19T12:20:29.450" v="226"/>
          <ac:spMkLst>
            <pc:docMk/>
            <pc:sldMk cId="1701012498" sldId="272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47:13.762" v="372"/>
          <ac:spMkLst>
            <pc:docMk/>
            <pc:sldMk cId="1701012498" sldId="272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30:22.663" v="253" actId="14826"/>
          <ac:picMkLst>
            <pc:docMk/>
            <pc:sldMk cId="1701012498" sldId="272"/>
            <ac:picMk id="12" creationId="{90F4DFA5-064D-4EED-B274-08654D1711AF}"/>
          </ac:picMkLst>
        </pc:picChg>
      </pc:sldChg>
      <pc:sldChg chg="modSp add mod replId">
        <pc:chgData name="Br Barry Parker" userId="27122f68-7ff6-498b-a268-17a5f0874146" providerId="ADAL" clId="{30F3E968-0331-48C4-A7A6-B15ACB19FF4C}" dt="2021-05-19T12:48:18.079" v="381"/>
        <pc:sldMkLst>
          <pc:docMk/>
          <pc:sldMk cId="872915005" sldId="273"/>
        </pc:sldMkLst>
        <pc:spChg chg="mod">
          <ac:chgData name="Br Barry Parker" userId="27122f68-7ff6-498b-a268-17a5f0874146" providerId="ADAL" clId="{30F3E968-0331-48C4-A7A6-B15ACB19FF4C}" dt="2021-05-19T12:20:42.544" v="227"/>
          <ac:spMkLst>
            <pc:docMk/>
            <pc:sldMk cId="872915005" sldId="273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48:18.079" v="381"/>
          <ac:spMkLst>
            <pc:docMk/>
            <pc:sldMk cId="872915005" sldId="273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30:56.919" v="254" actId="14826"/>
          <ac:picMkLst>
            <pc:docMk/>
            <pc:sldMk cId="872915005" sldId="273"/>
            <ac:picMk id="12" creationId="{90F4DFA5-064D-4EED-B274-08654D1711AF}"/>
          </ac:picMkLst>
        </pc:picChg>
      </pc:sldChg>
      <pc:sldChg chg="modSp add mod">
        <pc:chgData name="Br Barry Parker" userId="27122f68-7ff6-498b-a268-17a5f0874146" providerId="ADAL" clId="{30F3E968-0331-48C4-A7A6-B15ACB19FF4C}" dt="2021-05-19T12:49:33.662" v="399"/>
        <pc:sldMkLst>
          <pc:docMk/>
          <pc:sldMk cId="3568953110" sldId="274"/>
        </pc:sldMkLst>
        <pc:spChg chg="mod">
          <ac:chgData name="Br Barry Parker" userId="27122f68-7ff6-498b-a268-17a5f0874146" providerId="ADAL" clId="{30F3E968-0331-48C4-A7A6-B15ACB19FF4C}" dt="2021-05-19T12:23:20.216" v="229"/>
          <ac:spMkLst>
            <pc:docMk/>
            <pc:sldMk cId="3568953110" sldId="274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49:33.662" v="399"/>
          <ac:spMkLst>
            <pc:docMk/>
            <pc:sldMk cId="3568953110" sldId="274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31:21.302" v="255" actId="14826"/>
          <ac:picMkLst>
            <pc:docMk/>
            <pc:sldMk cId="3568953110" sldId="274"/>
            <ac:picMk id="12" creationId="{90F4DFA5-064D-4EED-B274-08654D1711AF}"/>
          </ac:picMkLst>
        </pc:picChg>
      </pc:sldChg>
      <pc:sldChg chg="modSp add mod replId">
        <pc:chgData name="Br Barry Parker" userId="27122f68-7ff6-498b-a268-17a5f0874146" providerId="ADAL" clId="{30F3E968-0331-48C4-A7A6-B15ACB19FF4C}" dt="2021-05-19T12:51:26.351" v="413"/>
        <pc:sldMkLst>
          <pc:docMk/>
          <pc:sldMk cId="3119730109" sldId="275"/>
        </pc:sldMkLst>
        <pc:spChg chg="mod">
          <ac:chgData name="Br Barry Parker" userId="27122f68-7ff6-498b-a268-17a5f0874146" providerId="ADAL" clId="{30F3E968-0331-48C4-A7A6-B15ACB19FF4C}" dt="2021-05-19T12:23:36.668" v="230"/>
          <ac:spMkLst>
            <pc:docMk/>
            <pc:sldMk cId="3119730109" sldId="275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51:26.351" v="413"/>
          <ac:spMkLst>
            <pc:docMk/>
            <pc:sldMk cId="3119730109" sldId="275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31:40.113" v="256" actId="14826"/>
          <ac:picMkLst>
            <pc:docMk/>
            <pc:sldMk cId="3119730109" sldId="275"/>
            <ac:picMk id="12" creationId="{90F4DFA5-064D-4EED-B274-08654D1711AF}"/>
          </ac:picMkLst>
        </pc:picChg>
      </pc:sldChg>
      <pc:sldChg chg="modSp add mod replId">
        <pc:chgData name="Br Barry Parker" userId="27122f68-7ff6-498b-a268-17a5f0874146" providerId="ADAL" clId="{30F3E968-0331-48C4-A7A6-B15ACB19FF4C}" dt="2021-05-19T12:52:29.885" v="422"/>
        <pc:sldMkLst>
          <pc:docMk/>
          <pc:sldMk cId="2184939929" sldId="276"/>
        </pc:sldMkLst>
        <pc:spChg chg="mod">
          <ac:chgData name="Br Barry Parker" userId="27122f68-7ff6-498b-a268-17a5f0874146" providerId="ADAL" clId="{30F3E968-0331-48C4-A7A6-B15ACB19FF4C}" dt="2021-05-19T12:23:48.808" v="231"/>
          <ac:spMkLst>
            <pc:docMk/>
            <pc:sldMk cId="2184939929" sldId="276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52:29.885" v="422"/>
          <ac:spMkLst>
            <pc:docMk/>
            <pc:sldMk cId="2184939929" sldId="276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32:06.287" v="257" actId="14826"/>
          <ac:picMkLst>
            <pc:docMk/>
            <pc:sldMk cId="2184939929" sldId="276"/>
            <ac:picMk id="12" creationId="{90F4DFA5-064D-4EED-B274-08654D1711AF}"/>
          </ac:picMkLst>
        </pc:picChg>
      </pc:sldChg>
      <pc:sldChg chg="modSp add mod replId">
        <pc:chgData name="Br Barry Parker" userId="27122f68-7ff6-498b-a268-17a5f0874146" providerId="ADAL" clId="{30F3E968-0331-48C4-A7A6-B15ACB19FF4C}" dt="2021-05-19T12:54:02.049" v="442" actId="20577"/>
        <pc:sldMkLst>
          <pc:docMk/>
          <pc:sldMk cId="1738599062" sldId="277"/>
        </pc:sldMkLst>
        <pc:spChg chg="mod">
          <ac:chgData name="Br Barry Parker" userId="27122f68-7ff6-498b-a268-17a5f0874146" providerId="ADAL" clId="{30F3E968-0331-48C4-A7A6-B15ACB19FF4C}" dt="2021-05-19T12:24:02.697" v="232"/>
          <ac:spMkLst>
            <pc:docMk/>
            <pc:sldMk cId="1738599062" sldId="277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54:02.049" v="442" actId="20577"/>
          <ac:spMkLst>
            <pc:docMk/>
            <pc:sldMk cId="1738599062" sldId="277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32:26.958" v="258" actId="14826"/>
          <ac:picMkLst>
            <pc:docMk/>
            <pc:sldMk cId="1738599062" sldId="277"/>
            <ac:picMk id="12" creationId="{90F4DFA5-064D-4EED-B274-08654D1711AF}"/>
          </ac:picMkLst>
        </pc:picChg>
      </pc:sldChg>
      <pc:sldChg chg="modSp add mod replId">
        <pc:chgData name="Br Barry Parker" userId="27122f68-7ff6-498b-a268-17a5f0874146" providerId="ADAL" clId="{30F3E968-0331-48C4-A7A6-B15ACB19FF4C}" dt="2021-05-19T12:55:37.478" v="473" actId="6549"/>
        <pc:sldMkLst>
          <pc:docMk/>
          <pc:sldMk cId="2577109314" sldId="278"/>
        </pc:sldMkLst>
        <pc:spChg chg="mod">
          <ac:chgData name="Br Barry Parker" userId="27122f68-7ff6-498b-a268-17a5f0874146" providerId="ADAL" clId="{30F3E968-0331-48C4-A7A6-B15ACB19FF4C}" dt="2021-05-19T12:24:24.334" v="235"/>
          <ac:spMkLst>
            <pc:docMk/>
            <pc:sldMk cId="2577109314" sldId="278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55:37.478" v="473" actId="6549"/>
          <ac:spMkLst>
            <pc:docMk/>
            <pc:sldMk cId="2577109314" sldId="278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32:55.812" v="259" actId="14826"/>
          <ac:picMkLst>
            <pc:docMk/>
            <pc:sldMk cId="2577109314" sldId="278"/>
            <ac:picMk id="12" creationId="{90F4DFA5-064D-4EED-B274-08654D1711AF}"/>
          </ac:picMkLst>
        </pc:picChg>
      </pc:sldChg>
      <pc:sldChg chg="modSp add mod">
        <pc:chgData name="Br Barry Parker" userId="27122f68-7ff6-498b-a268-17a5f0874146" providerId="ADAL" clId="{30F3E968-0331-48C4-A7A6-B15ACB19FF4C}" dt="2021-05-19T12:56:49.552" v="485"/>
        <pc:sldMkLst>
          <pc:docMk/>
          <pc:sldMk cId="1794541971" sldId="279"/>
        </pc:sldMkLst>
        <pc:spChg chg="mod">
          <ac:chgData name="Br Barry Parker" userId="27122f68-7ff6-498b-a268-17a5f0874146" providerId="ADAL" clId="{30F3E968-0331-48C4-A7A6-B15ACB19FF4C}" dt="2021-05-19T12:24:45.894" v="237"/>
          <ac:spMkLst>
            <pc:docMk/>
            <pc:sldMk cId="1794541971" sldId="279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56:49.552" v="485"/>
          <ac:spMkLst>
            <pc:docMk/>
            <pc:sldMk cId="1794541971" sldId="279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33:18.871" v="260" actId="14826"/>
          <ac:picMkLst>
            <pc:docMk/>
            <pc:sldMk cId="1794541971" sldId="279"/>
            <ac:picMk id="12" creationId="{90F4DFA5-064D-4EED-B274-08654D1711AF}"/>
          </ac:picMkLst>
        </pc:picChg>
      </pc:sldChg>
      <pc:sldChg chg="modSp add mod replId">
        <pc:chgData name="Br Barry Parker" userId="27122f68-7ff6-498b-a268-17a5f0874146" providerId="ADAL" clId="{30F3E968-0331-48C4-A7A6-B15ACB19FF4C}" dt="2021-05-19T12:58:11.978" v="502" actId="20577"/>
        <pc:sldMkLst>
          <pc:docMk/>
          <pc:sldMk cId="2379255773" sldId="280"/>
        </pc:sldMkLst>
        <pc:spChg chg="mod">
          <ac:chgData name="Br Barry Parker" userId="27122f68-7ff6-498b-a268-17a5f0874146" providerId="ADAL" clId="{30F3E968-0331-48C4-A7A6-B15ACB19FF4C}" dt="2021-05-19T12:24:57.235" v="238"/>
          <ac:spMkLst>
            <pc:docMk/>
            <pc:sldMk cId="2379255773" sldId="280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58:11.978" v="502" actId="20577"/>
          <ac:spMkLst>
            <pc:docMk/>
            <pc:sldMk cId="2379255773" sldId="280"/>
            <ac:spMk id="11" creationId="{4FCEF708-5DFB-4E79-A753-419E8BF665A0}"/>
          </ac:spMkLst>
        </pc:spChg>
        <pc:picChg chg="mod">
          <ac:chgData name="Br Barry Parker" userId="27122f68-7ff6-498b-a268-17a5f0874146" providerId="ADAL" clId="{30F3E968-0331-48C4-A7A6-B15ACB19FF4C}" dt="2021-05-19T12:33:47.050" v="261" actId="14826"/>
          <ac:picMkLst>
            <pc:docMk/>
            <pc:sldMk cId="2379255773" sldId="280"/>
            <ac:picMk id="12" creationId="{90F4DFA5-064D-4EED-B274-08654D1711AF}"/>
          </ac:picMkLst>
        </pc:picChg>
      </pc:sldChg>
      <pc:sldChg chg="addSp delSp modSp add mod replId">
        <pc:chgData name="Br Barry Parker" userId="27122f68-7ff6-498b-a268-17a5f0874146" providerId="ADAL" clId="{30F3E968-0331-48C4-A7A6-B15ACB19FF4C}" dt="2021-05-19T12:59:28.661" v="514" actId="20577"/>
        <pc:sldMkLst>
          <pc:docMk/>
          <pc:sldMk cId="1371143396" sldId="281"/>
        </pc:sldMkLst>
        <pc:spChg chg="mod">
          <ac:chgData name="Br Barry Parker" userId="27122f68-7ff6-498b-a268-17a5f0874146" providerId="ADAL" clId="{30F3E968-0331-48C4-A7A6-B15ACB19FF4C}" dt="2021-05-19T12:25:09.932" v="239"/>
          <ac:spMkLst>
            <pc:docMk/>
            <pc:sldMk cId="1371143396" sldId="281"/>
            <ac:spMk id="10" creationId="{ABCCBD19-E75E-411B-846E-C2599CBD766A}"/>
          </ac:spMkLst>
        </pc:spChg>
        <pc:spChg chg="mod">
          <ac:chgData name="Br Barry Parker" userId="27122f68-7ff6-498b-a268-17a5f0874146" providerId="ADAL" clId="{30F3E968-0331-48C4-A7A6-B15ACB19FF4C}" dt="2021-05-19T12:59:28.661" v="514" actId="20577"/>
          <ac:spMkLst>
            <pc:docMk/>
            <pc:sldMk cId="1371143396" sldId="281"/>
            <ac:spMk id="11" creationId="{4FCEF708-5DFB-4E79-A753-419E8BF665A0}"/>
          </ac:spMkLst>
        </pc:spChg>
        <pc:spChg chg="add del">
          <ac:chgData name="Br Barry Parker" userId="27122f68-7ff6-498b-a268-17a5f0874146" providerId="ADAL" clId="{30F3E968-0331-48C4-A7A6-B15ACB19FF4C}" dt="2021-05-19T12:25:24.788" v="241" actId="22"/>
          <ac:spMkLst>
            <pc:docMk/>
            <pc:sldMk cId="1371143396" sldId="281"/>
            <ac:spMk id="13" creationId="{23027BAB-B9D7-46D0-8C3B-F92D04A25CC0}"/>
          </ac:spMkLst>
        </pc:spChg>
        <pc:spChg chg="add del">
          <ac:chgData name="Br Barry Parker" userId="27122f68-7ff6-498b-a268-17a5f0874146" providerId="ADAL" clId="{30F3E968-0331-48C4-A7A6-B15ACB19FF4C}" dt="2021-05-19T12:25:30.760" v="243" actId="22"/>
          <ac:spMkLst>
            <pc:docMk/>
            <pc:sldMk cId="1371143396" sldId="281"/>
            <ac:spMk id="14" creationId="{3D921F2B-8C8D-4CE9-9CE9-1676A1BE7FEF}"/>
          </ac:spMkLst>
        </pc:spChg>
        <pc:picChg chg="mod">
          <ac:chgData name="Br Barry Parker" userId="27122f68-7ff6-498b-a268-17a5f0874146" providerId="ADAL" clId="{30F3E968-0331-48C4-A7A6-B15ACB19FF4C}" dt="2021-05-19T12:34:02.127" v="262" actId="14826"/>
          <ac:picMkLst>
            <pc:docMk/>
            <pc:sldMk cId="1371143396" sldId="281"/>
            <ac:picMk id="12" creationId="{90F4DFA5-064D-4EED-B274-08654D1711AF}"/>
          </ac:picMkLst>
        </pc:picChg>
      </pc:sldChg>
      <pc:sldChg chg="modSp add mod">
        <pc:chgData name="Br Barry Parker" userId="27122f68-7ff6-498b-a268-17a5f0874146" providerId="ADAL" clId="{30F3E968-0331-48C4-A7A6-B15ACB19FF4C}" dt="2021-05-19T12:25:50.116" v="246" actId="12789"/>
        <pc:sldMkLst>
          <pc:docMk/>
          <pc:sldMk cId="410573927" sldId="282"/>
        </pc:sldMkLst>
        <pc:picChg chg="mod">
          <ac:chgData name="Br Barry Parker" userId="27122f68-7ff6-498b-a268-17a5f0874146" providerId="ADAL" clId="{30F3E968-0331-48C4-A7A6-B15ACB19FF4C}" dt="2021-05-19T12:25:50.116" v="246" actId="12789"/>
          <ac:picMkLst>
            <pc:docMk/>
            <pc:sldMk cId="410573927" sldId="282"/>
            <ac:picMk id="13" creationId="{1E2DB1D5-9510-45C4-ACBC-2A675A947A74}"/>
          </ac:picMkLst>
        </pc:pic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76139-ED4B-48B5-A292-A896A0B96D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1116B8-DA71-43FB-934D-4F6027F53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D2927-B238-47AB-9C8B-1C5FA810E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5CABF-E244-4560-B989-011339606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CAB37-ED97-4CE1-9458-7DAF90378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2228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1686C-FDC3-4FB7-A1B0-74E073A49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77F0B5-B9CD-44C1-9D79-2EF91FC2E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83BC1-CB86-442B-9B56-324EB9FA0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19C44-00B9-4A82-AA70-689B8D914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F9440-139C-4629-B923-0753E1AF7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5350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A8CC39-E78E-4DBF-BE50-2BBAADD2B8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01042A-AB9C-4BF7-80E3-B89FF39ABE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7680B-9438-4731-98DA-AC1B200E8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693D4-E33C-4CB9-80EA-CBE5999DF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C3A51-F204-4198-9A14-D6F25672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2797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6B12A-ADFA-4A4D-B7AA-4CD22ED0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A7606-9B78-4199-870C-BF23EE137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12879-4464-4CAC-AB5E-119318FCE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299AB-7AB9-4702-BAEB-07D98EF14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C2C4F-8C0D-4418-A723-DB5474C95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329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F02D4-B6CF-43C5-A244-30AA15345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6356E-5B7E-444C-8F0C-645C3CE25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F20B4-26B6-4B2C-BD89-9BCDCB83E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C9911-E35B-4FFD-A175-A9DED2E2F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45396-1D4E-44EF-9ABF-B5C5B0D41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6242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C0D74-57EE-4A2B-8D3C-953305C5B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81170-F5EC-4BC3-A545-5877E5CEE8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130750-3CAD-4C21-9192-807FFC681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07791B-B9BB-4C73-ACB8-04DB9D204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2D3A16-A342-4743-8853-91DF998F0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D7E60A-BB8D-4BA0-B4E2-849F0C75B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507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67FE3-39C1-427F-AF6F-7A9E2BCB7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17EE9-0074-4CE3-AB3B-88807FE7E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B42D2-CB4C-4FB0-81D1-03D85ABB7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991A7D-AE02-475E-A60D-5874A9EC01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FDB440-3483-492D-944E-9A2EDE15EF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BBA022-556C-4159-AA0C-BE00FD057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71CA1C-75C1-4ECE-8468-B5FB7103C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70DAE1-7A7B-4933-B833-DF935002B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26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9C278-F02D-46C5-B72B-E9554DEAF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57E97A-7936-41D2-87B4-DB591E0D4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145B36-156F-4A56-A174-3D17D4F0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C2380C-2C75-4F95-9701-90FE37C8F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9078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76A85A-F03B-491D-ACF9-97B08B365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8D737F-7805-40E8-90FE-584B6517B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ADA0F-ACE3-4D93-8943-A192E5FEE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2580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48BA-6A10-4E20-BD7B-98CC599CA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A22-C162-4163-81AD-5A029202F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7C4A2-862A-410D-B89C-D45290646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D2BD71-BD51-4047-8FCE-D28B8E201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41DF5-032A-48C0-951B-5CA7BB0E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9CCF1-6A08-471E-8E80-F9B8F997C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3235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0AFE3-92BB-4C69-9F9E-C2639946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EBAA5-52C5-4AFA-9739-E055F16CE3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63DB2A-E7B0-4375-A8E4-D6409B5CE5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E5191C-66A2-4B13-AE88-B05DB582B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F87CC-FD73-4A5C-90B4-4F23104CB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CF576-74DF-419C-A096-A9280D3F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048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CBFF46-021B-463E-898E-A5F5C7C7B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A2F91-50A0-4B22-885D-CF3A62012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595F2-1950-45A7-9EE6-940102A00C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12C82-63AA-4233-928A-E55B29CDEBBA}" type="datetimeFigureOut">
              <a:rPr lang="en-AU" smtClean="0"/>
              <a:t>19/05/2021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144D2-4E3B-4F35-935B-1B8E10FA6E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E9488-14DD-4873-811F-CD244D0BBF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3CB17-E431-4904-9D5B-9C3C94C801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741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erson, colorful&#10;&#10;Description automatically generated">
            <a:extLst>
              <a:ext uri="{FF2B5EF4-FFF2-40B4-BE49-F238E27FC236}">
                <a16:creationId xmlns:a16="http://schemas.microsoft.com/office/drawing/2014/main" id="{DF36E9E8-D5BA-41D5-B539-532956CB6C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5686"/>
            <a:ext cx="12192000" cy="8128000"/>
          </a:xfrm>
          <a:prstGeom prst="rect">
            <a:avLst/>
          </a:prstGeom>
          <a:solidFill>
            <a:srgbClr val="1E345D"/>
          </a:solidFill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1E2DB1D5-9510-45C4-ACBC-2A675A947A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280" y="603464"/>
            <a:ext cx="5401440" cy="163340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804DEDB-073C-484B-A85F-F2AE05E2AC77}"/>
              </a:ext>
            </a:extLst>
          </p:cNvPr>
          <p:cNvSpPr txBox="1"/>
          <p:nvPr/>
        </p:nvSpPr>
        <p:spPr>
          <a:xfrm>
            <a:off x="1356519" y="3221335"/>
            <a:ext cx="94789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2021 Student Leaders’ Choices over the Years</a:t>
            </a:r>
          </a:p>
        </p:txBody>
      </p:sp>
    </p:spTree>
    <p:extLst>
      <p:ext uri="{BB962C8B-B14F-4D97-AF65-F5344CB8AC3E}">
        <p14:creationId xmlns:p14="http://schemas.microsoft.com/office/powerpoint/2010/main" val="63334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>
                <a:solidFill>
                  <a:srgbClr val="1E345D"/>
                </a:solidFill>
              </a:rPr>
              <a:t>Carys</a:t>
            </a:r>
            <a:r>
              <a:rPr lang="en-US" sz="5400" dirty="0">
                <a:solidFill>
                  <a:srgbClr val="1E345D"/>
                </a:solidFill>
              </a:rPr>
              <a:t> </a:t>
            </a:r>
            <a:r>
              <a:rPr lang="en-US" sz="5400" dirty="0" err="1">
                <a:solidFill>
                  <a:srgbClr val="1E345D"/>
                </a:solidFill>
              </a:rPr>
              <a:t>Lavia</a:t>
            </a:r>
            <a:endParaRPr lang="en-US" sz="5400" dirty="0">
              <a:solidFill>
                <a:srgbClr val="1E345D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Design in Wood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Design in Metal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Commerce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Outdoor Education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Extension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Animal Husbandry and Marine Studies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Introduction to Psychology &amp; Sociology</a:t>
            </a:r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513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Jasmine Good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Design in Wood 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Design in Wood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Extension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10A Plus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Introduction to Construction (VET)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917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Priyanka </a:t>
            </a:r>
            <a:r>
              <a:rPr lang="en-US" sz="5400" dirty="0" err="1">
                <a:solidFill>
                  <a:srgbClr val="1E345D"/>
                </a:solidFill>
              </a:rPr>
              <a:t>Jibi</a:t>
            </a:r>
            <a:endParaRPr lang="en-US" sz="5400" dirty="0">
              <a:solidFill>
                <a:srgbClr val="1E345D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Design in Wood 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Media Arts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Extension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10A Plus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Life Sciences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</a:p>
          <a:p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12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Tomas Murray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Digital Technologies 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Japanese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Food Technology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Media Arts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Outdoor Education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Commerce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Physical Sciences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</a:p>
          <a:p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15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Bianca Russell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Digital Technologies 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Japanese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Extension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Introduction to Psychology &amp; Sociology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953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Hannah Lane MacDonald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730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>
                <a:solidFill>
                  <a:srgbClr val="1E345D"/>
                </a:solidFill>
              </a:rPr>
              <a:t>Kitean</a:t>
            </a:r>
            <a:r>
              <a:rPr lang="en-US" sz="5400" dirty="0">
                <a:solidFill>
                  <a:srgbClr val="1E345D"/>
                </a:solidFill>
              </a:rPr>
              <a:t> Aitken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Animal Husbandry &amp; Marine Studies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Design in Wood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Outdoor Education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Animal Husbandry &amp; Marine Studies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Introduction to Construction (VET)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9399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Andrea Escobar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Introduction to Psychology and Sociology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Extension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10A Plus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Physical Sciences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599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Taylah Chick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Design in Wood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109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Lachlan Majchrzak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Digital Technologies 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Design in Wood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Extension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Physical Sciences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Robotics &amp; Game Making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41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Rachael Glidden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 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Child Studies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Introduction to Psychology and Sociology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Creative Writing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Life Sciences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0"/>
            <a:ext cx="3407998" cy="51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78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Alexa Sayer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 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Creative Writing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Food Technology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Creative Writing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Introduction to Psychology &amp; Sociology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Extension</a:t>
            </a:r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55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>
                <a:solidFill>
                  <a:srgbClr val="1E345D"/>
                </a:solidFill>
              </a:rPr>
              <a:t>Hawi</a:t>
            </a:r>
            <a:r>
              <a:rPr lang="en-US" sz="5400" dirty="0">
                <a:solidFill>
                  <a:srgbClr val="1E345D"/>
                </a:solidFill>
              </a:rPr>
              <a:t> Bowerman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Introduction to Psychology &amp; Sociology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Outdoor Education</a:t>
            </a:r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1433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erson, colorful&#10;&#10;Description automatically generated">
            <a:extLst>
              <a:ext uri="{FF2B5EF4-FFF2-40B4-BE49-F238E27FC236}">
                <a16:creationId xmlns:a16="http://schemas.microsoft.com/office/drawing/2014/main" id="{DF36E9E8-D5BA-41D5-B539-532956CB6C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8642"/>
            <a:ext cx="12192000" cy="8128000"/>
          </a:xfrm>
          <a:prstGeom prst="rect">
            <a:avLst/>
          </a:prstGeom>
          <a:solidFill>
            <a:srgbClr val="1E345D"/>
          </a:solidFill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1E2DB1D5-9510-45C4-ACBC-2A675A947A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280" y="2612297"/>
            <a:ext cx="5401440" cy="163340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804DEDB-073C-484B-A85F-F2AE05E2AC77}"/>
              </a:ext>
            </a:extLst>
          </p:cNvPr>
          <p:cNvSpPr txBox="1"/>
          <p:nvPr/>
        </p:nvSpPr>
        <p:spPr>
          <a:xfrm>
            <a:off x="1356519" y="2616584"/>
            <a:ext cx="94789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73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Justin Goodrick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Digital Technologies 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Japanese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Animal Husbandry and Marine Studies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Introduction to Psychology and Sociology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Life Sciences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Creative Writing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Life Sciences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Physical Sciences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12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>
                <a:solidFill>
                  <a:srgbClr val="1E345D"/>
                </a:solidFill>
              </a:rPr>
              <a:t>Zoelle</a:t>
            </a:r>
            <a:r>
              <a:rPr lang="en-US" sz="5400" dirty="0">
                <a:solidFill>
                  <a:srgbClr val="1E345D"/>
                </a:solidFill>
              </a:rPr>
              <a:t> Lin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Digital Technologies 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Japanese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Life Sciences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Japanese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10A Plus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Physical Sciences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Japanese</a:t>
            </a:r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028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Solomon Kidane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 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Media Arts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Commerce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Sport Science</a:t>
            </a:r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284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Sarah Watson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Design in Wood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Animal Husbandry and Marine Studies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Food Technology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Animal Husbandry &amp; Marine Studies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Outdoor Education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Introduction to Construction (VET)</a:t>
            </a:r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746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Lily Bowerman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Music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Food Technology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Outdoor Education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Athletic Development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Child Studies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Visual Art</a:t>
            </a:r>
            <a:r>
              <a:rPr lang="en-AU" dirty="0">
                <a:latin typeface="+mj-lt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675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Rani Roy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 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Japanese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Introduction to Psychology and Sociology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Media Arts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Commerce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Child Studies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  <a:endParaRPr lang="en-AU" dirty="0">
              <a:latin typeface="+mj-l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022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05C4BB-BB4A-40AE-8A40-D603782190E1}"/>
              </a:ext>
            </a:extLst>
          </p:cNvPr>
          <p:cNvSpPr/>
          <p:nvPr/>
        </p:nvSpPr>
        <p:spPr>
          <a:xfrm rot="5400000">
            <a:off x="-1802438" y="3293243"/>
            <a:ext cx="6897657" cy="271513"/>
          </a:xfrm>
          <a:prstGeom prst="rect">
            <a:avLst/>
          </a:prstGeom>
          <a:solidFill>
            <a:srgbClr val="1E345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DE04B-48CB-4CAD-B371-9CE43CE4A0CD}"/>
              </a:ext>
            </a:extLst>
          </p:cNvPr>
          <p:cNvSpPr/>
          <p:nvPr/>
        </p:nvSpPr>
        <p:spPr>
          <a:xfrm>
            <a:off x="1782148" y="-19829"/>
            <a:ext cx="83359" cy="6917487"/>
          </a:xfrm>
          <a:prstGeom prst="rect">
            <a:avLst/>
          </a:prstGeom>
          <a:solidFill>
            <a:srgbClr val="857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8B1C40"/>
              </a:solidFill>
            </a:endParaRP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F9A6B14D-0961-498C-A1CB-51B5C692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0" y="2505717"/>
            <a:ext cx="1215947" cy="1546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CCBD19-E75E-411B-846E-C2599CBD766A}"/>
              </a:ext>
            </a:extLst>
          </p:cNvPr>
          <p:cNvSpPr txBox="1"/>
          <p:nvPr/>
        </p:nvSpPr>
        <p:spPr>
          <a:xfrm>
            <a:off x="2137021" y="220884"/>
            <a:ext cx="924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1E345D"/>
                </a:solidFill>
              </a:rPr>
              <a:t>Amy Bryant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CEF708-5DFB-4E79-A753-419E8BF665A0}"/>
              </a:ext>
            </a:extLst>
          </p:cNvPr>
          <p:cNvSpPr txBox="1"/>
          <p:nvPr/>
        </p:nvSpPr>
        <p:spPr>
          <a:xfrm>
            <a:off x="2137022" y="1161294"/>
            <a:ext cx="56225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80000">
              <a:buFont typeface="Arial" panose="020B0604020202020204" pitchFamily="34" charset="0"/>
              <a:buChar char="•"/>
            </a:pPr>
            <a:r>
              <a:rPr lang="en-AU" sz="2800" b="1" dirty="0">
                <a:solidFill>
                  <a:srgbClr val="A2224C"/>
                </a:solidFill>
              </a:rPr>
              <a:t> </a:t>
            </a:r>
            <a:r>
              <a:rPr lang="en-US" sz="2800" b="1" dirty="0">
                <a:solidFill>
                  <a:srgbClr val="A2224C"/>
                </a:solidFill>
              </a:rPr>
              <a:t>Year 8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Dance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Digital Technologies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Drama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Home Economics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9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Creative Writing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Life Sciences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Extension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A2224C"/>
                </a:solidFill>
              </a:rPr>
              <a:t>Year 10 Electives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Creative Writing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Mathematics 10A Plus</a:t>
            </a:r>
          </a:p>
          <a:p>
            <a:pPr marL="742950" lvl="1" indent="-1800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Media Art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F4DFA5-064D-4EED-B274-08654D17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28000" y="1224001"/>
            <a:ext cx="3407998" cy="511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539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61e2d81-964c-4ea9-94f8-34e409ab577c">
      <UserInfo>
        <DisplayName/>
        <AccountId xsi:nil="true"/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1A7807B99A634AA63596304F2D4B69" ma:contentTypeVersion="6" ma:contentTypeDescription="Create a new document." ma:contentTypeScope="" ma:versionID="a9ba198dbcf0c29d01380d61b56bb58a">
  <xsd:schema xmlns:xsd="http://www.w3.org/2001/XMLSchema" xmlns:xs="http://www.w3.org/2001/XMLSchema" xmlns:p="http://schemas.microsoft.com/office/2006/metadata/properties" xmlns:ns2="f61e2d81-964c-4ea9-94f8-34e409ab577c" xmlns:ns3="cfccfeef-7e55-4834-a07b-e246201c470a" targetNamespace="http://schemas.microsoft.com/office/2006/metadata/properties" ma:root="true" ma:fieldsID="26560dfe5bcc41661e3a9456b0d05801" ns2:_="" ns3:_="">
    <xsd:import namespace="f61e2d81-964c-4ea9-94f8-34e409ab577c"/>
    <xsd:import namespace="cfccfeef-7e55-4834-a07b-e246201c470a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1e2d81-964c-4ea9-94f8-34e409ab577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ccfeef-7e55-4834-a07b-e246201c470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302044-956D-466F-A02E-16DDDC55C37E}">
  <ds:schemaRefs>
    <ds:schemaRef ds:uri="http://schemas.microsoft.com/office/2006/metadata/properties"/>
    <ds:schemaRef ds:uri="http://schemas.microsoft.com/office/infopath/2007/PartnerControls"/>
    <ds:schemaRef ds:uri="9ebde098-1071-4510-b685-4a434bf24303"/>
    <ds:schemaRef ds:uri="f61e2d81-964c-4ea9-94f8-34e409ab577c"/>
  </ds:schemaRefs>
</ds:datastoreItem>
</file>

<file path=customXml/itemProps2.xml><?xml version="1.0" encoding="utf-8"?>
<ds:datastoreItem xmlns:ds="http://schemas.openxmlformats.org/officeDocument/2006/customXml" ds:itemID="{F5B0BE4A-E171-4584-9081-7E53E46E04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1e2d81-964c-4ea9-94f8-34e409ab577c"/>
    <ds:schemaRef ds:uri="cfccfeef-7e55-4834-a07b-e246201c470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08C1ED9-AABC-4151-B642-26EC0102942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648</Words>
  <Application>Microsoft Office PowerPoint</Application>
  <PresentationFormat>Widescreen</PresentationFormat>
  <Paragraphs>278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Gurney</dc:creator>
  <cp:lastModifiedBy>Br Barry Parker</cp:lastModifiedBy>
  <cp:revision>2</cp:revision>
  <dcterms:created xsi:type="dcterms:W3CDTF">2021-01-14T23:37:09Z</dcterms:created>
  <dcterms:modified xsi:type="dcterms:W3CDTF">2021-05-19T13:07:57Z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0x010100681A7807B99A634AA63596304F2D4B69</vt:lpwstr>
  </property>
  <property fmtid="{D5CDD505-2E9C-101B-9397-08002B2CF9AE}" pid="3" name="Order">
    <vt:r8>22116200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ComplianceAssetId">
    <vt:lpwstr/>
  </property>
  <property fmtid="{D5CDD505-2E9C-101B-9397-08002B2CF9AE}" pid="8" name="TemplateUrl">
    <vt:lpwstr/>
  </property>
</Properties>
</file>

<file path=docProps/thumbnail.jpeg>
</file>